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C8EF-41B7-46B5-A36F-833A1D5F689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6E5F-29F2-4140-A9C4-59D0CD6F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1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C8EF-41B7-46B5-A36F-833A1D5F689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6E5F-29F2-4140-A9C4-59D0CD6F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5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C8EF-41B7-46B5-A36F-833A1D5F689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6E5F-29F2-4140-A9C4-59D0CD6F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5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C8EF-41B7-46B5-A36F-833A1D5F689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6E5F-29F2-4140-A9C4-59D0CD6F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7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C8EF-41B7-46B5-A36F-833A1D5F689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6E5F-29F2-4140-A9C4-59D0CD6F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6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C8EF-41B7-46B5-A36F-833A1D5F689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6E5F-29F2-4140-A9C4-59D0CD6F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6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C8EF-41B7-46B5-A36F-833A1D5F689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6E5F-29F2-4140-A9C4-59D0CD6F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3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C8EF-41B7-46B5-A36F-833A1D5F689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6E5F-29F2-4140-A9C4-59D0CD6F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1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C8EF-41B7-46B5-A36F-833A1D5F689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6E5F-29F2-4140-A9C4-59D0CD6F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0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C8EF-41B7-46B5-A36F-833A1D5F689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6E5F-29F2-4140-A9C4-59D0CD6F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C8EF-41B7-46B5-A36F-833A1D5F689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26E5F-29F2-4140-A9C4-59D0CD6F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5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9C8EF-41B7-46B5-A36F-833A1D5F689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26E5F-29F2-4140-A9C4-59D0CD6F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6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Punctuation Rules CD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5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  <a:p>
            <a:endParaRPr lang="en-US" dirty="0" smtClean="0"/>
          </a:p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</p:txBody>
      </p:sp>
    </p:spTree>
    <p:extLst>
      <p:ext uri="{BB962C8B-B14F-4D97-AF65-F5344CB8AC3E}">
        <p14:creationId xmlns:p14="http://schemas.microsoft.com/office/powerpoint/2010/main" val="80946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  <a:p>
            <a:endParaRPr lang="en-US" dirty="0" smtClean="0"/>
          </a:p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</p:txBody>
      </p:sp>
    </p:spTree>
    <p:extLst>
      <p:ext uri="{BB962C8B-B14F-4D97-AF65-F5344CB8AC3E}">
        <p14:creationId xmlns:p14="http://schemas.microsoft.com/office/powerpoint/2010/main" val="809466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  <a:p>
            <a:endParaRPr lang="en-US" dirty="0" smtClean="0"/>
          </a:p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</p:txBody>
      </p:sp>
    </p:spTree>
    <p:extLst>
      <p:ext uri="{BB962C8B-B14F-4D97-AF65-F5344CB8AC3E}">
        <p14:creationId xmlns:p14="http://schemas.microsoft.com/office/powerpoint/2010/main" val="809466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  <a:p>
            <a:endParaRPr lang="en-US" dirty="0" smtClean="0"/>
          </a:p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</p:txBody>
      </p:sp>
    </p:spTree>
    <p:extLst>
      <p:ext uri="{BB962C8B-B14F-4D97-AF65-F5344CB8AC3E}">
        <p14:creationId xmlns:p14="http://schemas.microsoft.com/office/powerpoint/2010/main" val="80946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  <a:p>
            <a:endParaRPr lang="en-US" dirty="0" smtClean="0"/>
          </a:p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</p:txBody>
      </p:sp>
    </p:spTree>
    <p:extLst>
      <p:ext uri="{BB962C8B-B14F-4D97-AF65-F5344CB8AC3E}">
        <p14:creationId xmlns:p14="http://schemas.microsoft.com/office/powerpoint/2010/main" val="80946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  <a:p>
            <a:endParaRPr lang="en-US" dirty="0" smtClean="0"/>
          </a:p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</p:txBody>
      </p:sp>
    </p:spTree>
    <p:extLst>
      <p:ext uri="{BB962C8B-B14F-4D97-AF65-F5344CB8AC3E}">
        <p14:creationId xmlns:p14="http://schemas.microsoft.com/office/powerpoint/2010/main" val="809466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  <a:p>
            <a:endParaRPr lang="en-US" dirty="0" smtClean="0"/>
          </a:p>
          <a:p>
            <a:r>
              <a:rPr lang="en-US" dirty="0" smtClean="0"/>
              <a:t>song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Punctuation rule</a:t>
            </a:r>
          </a:p>
        </p:txBody>
      </p:sp>
    </p:spTree>
    <p:extLst>
      <p:ext uri="{BB962C8B-B14F-4D97-AF65-F5344CB8AC3E}">
        <p14:creationId xmlns:p14="http://schemas.microsoft.com/office/powerpoint/2010/main" val="809466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Punctuation Rules CD</vt:lpstr>
      <vt:lpstr>Artist</vt:lpstr>
      <vt:lpstr>Artist</vt:lpstr>
      <vt:lpstr>Artist</vt:lpstr>
      <vt:lpstr>Artist</vt:lpstr>
      <vt:lpstr>Artist</vt:lpstr>
      <vt:lpstr>Artist</vt:lpstr>
      <vt:lpstr>Artist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 Rules CD</dc:title>
  <dc:creator>Windows User</dc:creator>
  <cp:lastModifiedBy>Windows User</cp:lastModifiedBy>
  <cp:revision>1</cp:revision>
  <dcterms:created xsi:type="dcterms:W3CDTF">2014-02-03T14:35:35Z</dcterms:created>
  <dcterms:modified xsi:type="dcterms:W3CDTF">2014-02-03T14:38:16Z</dcterms:modified>
</cp:coreProperties>
</file>